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FB"/>
    <a:srgbClr val="FFF7FE"/>
    <a:srgbClr val="FFEFFF"/>
    <a:srgbClr val="FFF4FF"/>
    <a:srgbClr val="FFFCFF"/>
    <a:srgbClr val="FFE1FF"/>
    <a:srgbClr val="EF8473"/>
    <a:srgbClr val="EEA58E"/>
    <a:srgbClr val="EE9AB4"/>
    <a:srgbClr val="EE4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69"/>
    <p:restoredTop sz="94444"/>
  </p:normalViewPr>
  <p:slideViewPr>
    <p:cSldViewPr snapToGrid="0" snapToObjects="1">
      <p:cViewPr varScale="1">
        <p:scale>
          <a:sx n="58" d="100"/>
          <a:sy n="58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39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10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0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8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1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51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12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9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65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4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B759-3568-D64A-8276-DDEBB1FBD3F9}" type="datetimeFigureOut">
              <a:rPr lang="de-DE" smtClean="0"/>
              <a:t>29.01.18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0E81-89BD-454A-BA86-973EFF9C20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9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Was machen wir?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 smtClean="0"/>
              <a:t>Wir testen ...</a:t>
            </a:r>
          </a:p>
          <a:p>
            <a:r>
              <a:rPr lang="de-DE" sz="6600" dirty="0" smtClean="0"/>
              <a:t>💄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2400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5162757"/>
            <a:ext cx="10515600" cy="13255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3 unterschiedliche Lippenstifte, von 3 verschiedenen Marken, die in der Drogerie erhältlich sind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34" y="459963"/>
            <a:ext cx="4424531" cy="4351338"/>
          </a:xfrm>
        </p:spPr>
      </p:pic>
    </p:spTree>
    <p:extLst>
      <p:ext uri="{BB962C8B-B14F-4D97-AF65-F5344CB8AC3E}">
        <p14:creationId xmlns:p14="http://schemas.microsoft.com/office/powerpoint/2010/main" val="2641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97" y="1512699"/>
            <a:ext cx="3513485" cy="3862002"/>
          </a:xfrm>
        </p:spPr>
      </p:pic>
      <p:sp>
        <p:nvSpPr>
          <p:cNvPr id="5" name="Oval 4"/>
          <p:cNvSpPr/>
          <p:nvPr/>
        </p:nvSpPr>
        <p:spPr>
          <a:xfrm>
            <a:off x="6513540" y="2111745"/>
            <a:ext cx="439385" cy="4437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6513538" y="3224007"/>
            <a:ext cx="439387" cy="439387"/>
          </a:xfrm>
          <a:prstGeom prst="ellipse">
            <a:avLst/>
          </a:prstGeom>
          <a:solidFill>
            <a:srgbClr val="EE4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6513538" y="4318700"/>
            <a:ext cx="439387" cy="439387"/>
          </a:xfrm>
          <a:prstGeom prst="ellipse">
            <a:avLst/>
          </a:prstGeom>
          <a:solidFill>
            <a:srgbClr val="EF8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196447" y="2133562"/>
            <a:ext cx="269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7.5/10 Punkten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7196447" y="3243645"/>
            <a:ext cx="181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9/10 Punkten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7149669" y="4353728"/>
            <a:ext cx="1959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3/10 Punkten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2280062" y="166255"/>
            <a:ext cx="6531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Bewertung der Farbintensität auf einer Skala von 1-10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303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6FB"/>
          </a:solidFill>
        </p:spPr>
        <p:txBody>
          <a:bodyPr/>
          <a:lstStyle/>
          <a:p>
            <a:r>
              <a:rPr lang="de-DE" dirty="0" smtClean="0"/>
              <a:t>Härtetest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9070"/>
          </a:xfrm>
          <a:solidFill>
            <a:srgbClr val="FFF6FB"/>
          </a:solidFill>
        </p:spPr>
        <p:txBody>
          <a:bodyPr>
            <a:normAutofit lnSpcReduction="10000"/>
          </a:bodyPr>
          <a:lstStyle/>
          <a:p>
            <a:r>
              <a:rPr lang="de-DE" dirty="0" smtClean="0"/>
              <a:t>Die Lippenstift werden </a:t>
            </a:r>
            <a:r>
              <a:rPr lang="de-DE" dirty="0"/>
              <a:t>aus einer bestimmten Höhe fallen </a:t>
            </a:r>
            <a:r>
              <a:rPr lang="de-DE" dirty="0" smtClean="0"/>
              <a:t>gelassen</a:t>
            </a:r>
            <a:r>
              <a:rPr lang="de-DE" dirty="0"/>
              <a:t> </a:t>
            </a:r>
            <a:r>
              <a:rPr lang="de-DE" dirty="0" smtClean="0"/>
              <a:t>      - zerbrechen sie ja/nein?</a:t>
            </a:r>
          </a:p>
          <a:p>
            <a:r>
              <a:rPr lang="de-DE" dirty="0" smtClean="0"/>
              <a:t>Ergebnis: keiner ist kaputt gegangen, alle hatten danach jedoch kleinere oder größere Druckstellen</a:t>
            </a:r>
          </a:p>
          <a:p>
            <a:r>
              <a:rPr lang="de-DE" dirty="0" smtClean="0"/>
              <a:t>Zeiten:</a:t>
            </a:r>
          </a:p>
          <a:p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1102902" y="4144339"/>
            <a:ext cx="439385" cy="4437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1102899" y="4977695"/>
            <a:ext cx="439387" cy="439387"/>
          </a:xfrm>
          <a:prstGeom prst="ellipse">
            <a:avLst/>
          </a:prstGeom>
          <a:solidFill>
            <a:srgbClr val="EE4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102899" y="5838778"/>
            <a:ext cx="439387" cy="439387"/>
          </a:xfrm>
          <a:prstGeom prst="ellipse">
            <a:avLst/>
          </a:prstGeom>
          <a:solidFill>
            <a:srgbClr val="EF8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542287" y="4106779"/>
            <a:ext cx="7058526" cy="2562453"/>
          </a:xfrm>
          <a:prstGeom prst="rect">
            <a:avLst/>
          </a:prstGeom>
          <a:solidFill>
            <a:srgbClr val="FFF6FB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0.00,47min</a:t>
            </a:r>
          </a:p>
          <a:p>
            <a:endParaRPr lang="de-DE" sz="2800" dirty="0"/>
          </a:p>
          <a:p>
            <a:r>
              <a:rPr lang="de-DE" sz="2800" dirty="0" smtClean="0"/>
              <a:t>0.00,52min</a:t>
            </a:r>
          </a:p>
          <a:p>
            <a:endParaRPr lang="de-DE" sz="2800" dirty="0" smtClean="0"/>
          </a:p>
          <a:p>
            <a:r>
              <a:rPr lang="de-DE" sz="2800" dirty="0" smtClean="0"/>
              <a:t>0.00,44min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3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1537" cy="1325563"/>
          </a:xfrm>
        </p:spPr>
        <p:txBody>
          <a:bodyPr/>
          <a:lstStyle/>
          <a:p>
            <a:r>
              <a:rPr lang="de-DE" smtClean="0"/>
              <a:t>Geschwindigkeit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47947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g</a:t>
                </a:r>
                <a:r>
                  <a:rPr lang="de-DE" dirty="0" smtClean="0"/>
                  <a:t>es.: </a:t>
                </a:r>
                <a:r>
                  <a:rPr lang="de-DE" dirty="0" err="1" smtClean="0"/>
                  <a:t>v</a:t>
                </a:r>
                <a:r>
                  <a:rPr lang="de-DE" baseline="-25000" dirty="0" err="1" smtClean="0"/>
                  <a:t>maximal</a:t>
                </a:r>
                <a:endParaRPr lang="de-DE" baseline="-25000" dirty="0" smtClean="0"/>
              </a:p>
              <a:p>
                <a:r>
                  <a:rPr lang="de-DE" dirty="0"/>
                  <a:t>g</a:t>
                </a:r>
                <a:r>
                  <a:rPr lang="de-DE" dirty="0" smtClean="0"/>
                  <a:t>eg.: h=s=1,50m ; a=</a:t>
                </a:r>
                <a:r>
                  <a:rPr lang="de-DE" dirty="0" err="1" smtClean="0"/>
                  <a:t>g</a:t>
                </a:r>
                <a:r>
                  <a:rPr lang="de-DE" dirty="0" smtClean="0"/>
                  <a:t>=9,81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is-I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is-I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m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de-DE" dirty="0" err="1" smtClean="0"/>
                  <a:t>g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h=0,5</a:t>
                </a:r>
                <a:r>
                  <a:rPr lang="de-DE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 </m:t>
                    </m:r>
                  </m:oMath>
                </a14:m>
                <a:r>
                  <a:rPr lang="de-DE" dirty="0" smtClean="0"/>
                  <a:t>m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v</a:t>
                </a:r>
                <a:r>
                  <a:rPr lang="de-DE" baseline="30000" dirty="0" smtClean="0"/>
                  <a:t>2</a:t>
                </a:r>
                <a:r>
                  <a:rPr lang="de-DE" dirty="0"/>
                  <a:t> </a:t>
                </a:r>
                <a:r>
                  <a:rPr lang="de-DE" dirty="0" smtClean="0"/>
                  <a:t>→ </a:t>
                </a:r>
                <a:r>
                  <a:rPr lang="de-DE" strike="sngStrike" dirty="0" smtClean="0"/>
                  <a:t>m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h=0,5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strike="sngStrike" dirty="0" smtClean="0"/>
                  <a:t>m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v</a:t>
                </a:r>
                <a:r>
                  <a:rPr lang="de-DE" baseline="30000" dirty="0" smtClean="0"/>
                  <a:t>2 </a:t>
                </a:r>
                <a:r>
                  <a:rPr lang="de-DE" dirty="0" smtClean="0"/>
                  <a:t>│:2 </a:t>
                </a:r>
              </a:p>
              <a:p>
                <a:pPr marL="0" indent="0">
                  <a:buNone/>
                </a:pPr>
                <a:r>
                  <a:rPr lang="de-DE" dirty="0" smtClean="0"/>
                  <a:t>→ v</a:t>
                </a:r>
                <a:r>
                  <a:rPr lang="de-DE" baseline="30000" dirty="0" smtClean="0"/>
                  <a:t>2</a:t>
                </a:r>
                <a:r>
                  <a:rPr lang="de-DE" dirty="0" smtClean="0"/>
                  <a:t>=2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h → v</a:t>
                </a:r>
                <a:r>
                  <a:rPr lang="de-DE" baseline="30000" dirty="0" smtClean="0"/>
                  <a:t>2</a:t>
                </a:r>
                <a:r>
                  <a:rPr lang="de-DE" dirty="0" smtClean="0"/>
                  <a:t>=2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 </m:t>
                    </m:r>
                  </m:oMath>
                </a14:m>
                <a:r>
                  <a:rPr lang="de-DE" dirty="0" smtClean="0"/>
                  <a:t>a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 smtClean="0"/>
                  <a:t> s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v=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s-IS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de-DE" b="0" i="0" smtClean="0"/>
                          <m:t>2</m:t>
                        </m:r>
                        <m:r>
                          <a:rPr lang="de-D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b="0" i="0" smtClean="0"/>
                          <m:t>a</m:t>
                        </m:r>
                        <m:r>
                          <a:rPr lang="de-D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de-DE" b="0" i="0" smtClean="0"/>
                          <m:t>s</m:t>
                        </m:r>
                      </m:e>
                    </m:rad>
                    <m:r>
                      <a:rPr lang="de-DE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de-DE" dirty="0" smtClean="0"/>
                  <a:t>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de-DE" b="0" i="0" smtClean="0">
                            <a:latin typeface="Cambria Math" charset="0"/>
                          </a:rPr>
                          <m:t>2</m:t>
                        </m:r>
                        <m:r>
                          <a:rPr lang="de-DE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9,8</m:t>
                        </m:r>
                        <m:f>
                          <m:fPr>
                            <m:ctrlPr>
                              <a:rPr lang="bg-BG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den>
                        </m:f>
                        <m:r>
                          <a:rPr lang="de-DE">
                            <a:latin typeface="Cambria Math" charset="0"/>
                          </a:rPr>
                          <m:t> </m:t>
                        </m:r>
                        <m:r>
                          <a:rPr lang="de-DE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>
                            <a:latin typeface="Cambria Math" charset="0"/>
                          </a:rPr>
                          <m:t>1,50</m:t>
                        </m:r>
                        <m:r>
                          <m:rPr>
                            <m:sty m:val="p"/>
                          </m:rPr>
                          <a:rPr lang="de-DE">
                            <a:latin typeface="Cambria Math" charset="0"/>
                          </a:rPr>
                          <m:t>m</m:t>
                        </m:r>
                        <m:r>
                          <a:rPr lang="de-DE" b="0" i="0" smtClean="0">
                            <a:latin typeface="Cambria Math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de-DE" dirty="0" smtClean="0"/>
                  <a:t> 5,42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charset="0"/>
                          </a:rPr>
                          <m:t>𝑚</m:t>
                        </m:r>
                      </m:num>
                      <m:den>
                        <m:r>
                          <a:rPr lang="de-DE" b="0" i="1" dirty="0" smtClean="0">
                            <a:latin typeface="Cambria Math" charset="0"/>
                          </a:rPr>
                          <m:t>𝑠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47947" cy="4351338"/>
              </a:xfrm>
              <a:blipFill rotWithShape="0">
                <a:blip r:embed="rId2"/>
                <a:stretch>
                  <a:fillRect l="-1145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9032878" y="658574"/>
            <a:ext cx="2453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/>
              <a:t>💄</a:t>
            </a:r>
          </a:p>
        </p:txBody>
      </p:sp>
    </p:spTree>
    <p:extLst>
      <p:ext uri="{BB962C8B-B14F-4D97-AF65-F5344CB8AC3E}">
        <p14:creationId xmlns:p14="http://schemas.microsoft.com/office/powerpoint/2010/main" val="18332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3.75E-6 0.62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88512" cy="1325563"/>
          </a:xfrm>
        </p:spPr>
        <p:txBody>
          <a:bodyPr/>
          <a:lstStyle/>
          <a:p>
            <a:r>
              <a:rPr lang="de-DE" dirty="0" smtClean="0"/>
              <a:t>Fall mit Bremsung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7436005" cy="2792102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dirty="0" smtClean="0"/>
                  <a:t>Bremsung: s=2cm → Teppich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de-DE" dirty="0" smtClean="0"/>
                  <a:t>Geg.: s= 0,02m ; v=5,42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charset="0"/>
                          </a:rPr>
                          <m:t>𝑚</m:t>
                        </m:r>
                      </m:num>
                      <m:den>
                        <m:r>
                          <a:rPr lang="de-DE" i="1" dirty="0">
                            <a:latin typeface="Cambria Math" charset="0"/>
                          </a:rPr>
                          <m:t>𝑠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de-DE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de-DE" dirty="0"/>
                  <a:t>v</a:t>
                </a:r>
                <a:r>
                  <a:rPr lang="de-DE" baseline="30000" dirty="0"/>
                  <a:t>2</a:t>
                </a:r>
                <a:r>
                  <a:rPr lang="de-DE" dirty="0"/>
                  <a:t>=2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 </m:t>
                    </m:r>
                  </m:oMath>
                </a14:m>
                <a:r>
                  <a:rPr lang="de-DE" dirty="0"/>
                  <a:t>a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s →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g-BG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de-DE" dirty="0" smtClean="0"/>
                  <a:t> →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g-BG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5,42</m:t>
                                </m:r>
                                <m:f>
                                  <m:fPr>
                                    <m:ctrlPr>
                                      <a:rPr lang="bg-BG" i="1" dirty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i="1" dirty="0">
                                        <a:latin typeface="Cambria Math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de-DE" i="1" dirty="0">
                                        <a:latin typeface="Cambria Math" charset="0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latin typeface="Cambria Math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∙0,02</m:t>
                        </m:r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dirty="0" smtClean="0"/>
                  <a:t>=734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bg-BG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dirty="0" smtClean="0"/>
                  <a:t> →73,4g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de-DE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7436005" cy="2792102"/>
              </a:xfrm>
              <a:blipFill rotWithShape="0">
                <a:blip r:embed="rId2"/>
                <a:stretch>
                  <a:fillRect l="-1723" t="-1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9077093" y="582692"/>
            <a:ext cx="2631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/>
              <a:t>💄</a:t>
            </a:r>
            <a:endParaRPr lang="de-DE" sz="6600" dirty="0"/>
          </a:p>
        </p:txBody>
      </p:sp>
      <p:sp>
        <p:nvSpPr>
          <p:cNvPr id="5" name="Textfeld 4"/>
          <p:cNvSpPr txBox="1"/>
          <p:nvPr/>
        </p:nvSpPr>
        <p:spPr>
          <a:xfrm>
            <a:off x="8876371" y="5288340"/>
            <a:ext cx="1940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⏤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4605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0183 0.663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Dauer der Abnutzung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8540"/>
          </a:xfrm>
        </p:spPr>
        <p:txBody>
          <a:bodyPr/>
          <a:lstStyle/>
          <a:p>
            <a:r>
              <a:rPr lang="de-DE" dirty="0"/>
              <a:t>Wie lang dauert es bis er abgenutzt ist, wenn man in auf ein Blattpapier reibt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1102899" y="3163318"/>
            <a:ext cx="439385" cy="4437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1102899" y="4014297"/>
            <a:ext cx="439387" cy="439387"/>
          </a:xfrm>
          <a:prstGeom prst="ellipse">
            <a:avLst/>
          </a:prstGeom>
          <a:solidFill>
            <a:srgbClr val="EE4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102899" y="4860919"/>
            <a:ext cx="439387" cy="439387"/>
          </a:xfrm>
          <a:prstGeom prst="ellipse">
            <a:avLst/>
          </a:prstGeom>
          <a:solidFill>
            <a:srgbClr val="EF8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64631" y="3110607"/>
            <a:ext cx="3097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3.16,58min</a:t>
            </a:r>
          </a:p>
          <a:p>
            <a:endParaRPr lang="de-DE" sz="2800" dirty="0" smtClean="0"/>
          </a:p>
          <a:p>
            <a:r>
              <a:rPr lang="de-DE" sz="2800" dirty="0" smtClean="0"/>
              <a:t>3.04,23min</a:t>
            </a:r>
          </a:p>
          <a:p>
            <a:endParaRPr lang="de-DE" sz="2800" dirty="0" smtClean="0"/>
          </a:p>
          <a:p>
            <a:r>
              <a:rPr lang="de-DE" sz="2800" dirty="0" smtClean="0"/>
              <a:t>3.16,58min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694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Breitbild</PresentationFormat>
  <Paragraphs>40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Cambria Math</vt:lpstr>
      <vt:lpstr>Arial</vt:lpstr>
      <vt:lpstr>Office-Design</vt:lpstr>
      <vt:lpstr>Was machen wir?</vt:lpstr>
      <vt:lpstr>3 unterschiedliche Lippenstifte, von 3 verschiedenen Marken, die in der Drogerie erhältlich sind</vt:lpstr>
      <vt:lpstr>PowerPoint-Präsentation</vt:lpstr>
      <vt:lpstr>Härtetest</vt:lpstr>
      <vt:lpstr>Geschwindigkeit</vt:lpstr>
      <vt:lpstr>Fall mit Bremsung</vt:lpstr>
      <vt:lpstr>Dauer der Abnutzung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machen wir?</dc:title>
  <dc:creator>Microsoft Office-Anwender</dc:creator>
  <cp:lastModifiedBy>Microsoft Office-Anwender</cp:lastModifiedBy>
  <cp:revision>17</cp:revision>
  <dcterms:created xsi:type="dcterms:W3CDTF">2018-01-08T16:40:17Z</dcterms:created>
  <dcterms:modified xsi:type="dcterms:W3CDTF">2018-01-29T16:34:10Z</dcterms:modified>
</cp:coreProperties>
</file>